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4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1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7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9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0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13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00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5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0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1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7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AEF7F-3847-40DC-A6F9-CDE2482FC999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DF426-D133-429A-925F-002906DC0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91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5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19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4245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0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3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4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0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4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92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5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02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3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58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1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41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35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04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51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82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3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3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2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2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0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56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62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9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12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90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78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08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3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31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03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4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75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43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8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29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57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75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1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2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4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7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14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7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5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9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21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8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2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2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58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32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0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59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8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31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520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5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50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46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35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80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69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0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617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56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22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47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42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862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52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653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73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48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182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15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3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49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8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Widescreen</PresentationFormat>
  <Paragraphs>0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6</cp:revision>
  <dcterms:created xsi:type="dcterms:W3CDTF">2018-12-17T09:17:40Z</dcterms:created>
  <dcterms:modified xsi:type="dcterms:W3CDTF">2018-12-25T02:38:13Z</dcterms:modified>
</cp:coreProperties>
</file>